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314" r:id="rId3"/>
    <p:sldId id="318" r:id="rId4"/>
    <p:sldId id="317" r:id="rId5"/>
    <p:sldId id="319" r:id="rId6"/>
    <p:sldId id="31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A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50"/>
    <p:restoredTop sz="94698"/>
  </p:normalViewPr>
  <p:slideViewPr>
    <p:cSldViewPr snapToGrid="0" snapToObjects="1">
      <p:cViewPr varScale="1">
        <p:scale>
          <a:sx n="126" d="100"/>
          <a:sy n="126" d="100"/>
        </p:scale>
        <p:origin x="216" y="1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tiff>
</file>

<file path=ppt/media/image11.tiff>
</file>

<file path=ppt/media/image2.tiff>
</file>

<file path=ppt/media/image4.tiff>
</file>

<file path=ppt/media/image5.tiff>
</file>

<file path=ppt/media/image6.png>
</file>

<file path=ppt/media/image7.png>
</file>

<file path=ppt/media/image8.tif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34F323-F06F-6A4E-B051-C90AA7F61150}" type="datetimeFigureOut">
              <a:rPr lang="en-US" smtClean="0"/>
              <a:t>5/31/15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E0F4C5-4A2F-B443-A957-BF2BFE1E1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71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660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05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44B9-45B5-E146-AA62-7F6F0F4AC98F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07E6-F2D3-9C45-BBF8-49F5E357D017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BAA94-650E-4C40-B95C-F864F8FB735B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144F-5FA2-D045-9FAB-5A6AE5E01F51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52A9A-60B1-A047-832D-57408C1B969D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7B687-30B0-0949-A56A-1EA9B52CBDF7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EDC9-10A2-204F-9A7A-B2BE8D139562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EEE62-4108-BF41-8B34-0437BC62AAE2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2E38A-1AE4-3248-953C-6355B8C9CB2C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25623" y="6462126"/>
            <a:ext cx="1312025" cy="365125"/>
          </a:xfrm>
        </p:spPr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A1FCF1C-F199-624A-9C6E-7DCAF6069B5C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E5F95-A9C8-9F49-9A84-AE61D7088E92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5180FA-7D5A-C246-948A-D56571E147E5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hyperlink" Target="http://twitter.com/ahmadaassaf" TargetMode="External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hyperlink" Target="https://github.com/ahmadassaf/opendata-checker/" TargetMode="External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10.tiff"/><Relationship Id="rId5" Type="http://schemas.openxmlformats.org/officeDocument/2006/relationships/image" Target="../media/image8.tiff"/><Relationship Id="rId6" Type="http://schemas.openxmlformats.org/officeDocument/2006/relationships/image" Target="../media/image5.tiff"/><Relationship Id="rId7" Type="http://schemas.openxmlformats.org/officeDocument/2006/relationships/image" Target="../media/image11.tiff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ahmadassaf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What's up LOD Cloud </a:t>
            </a:r>
            <a:br>
              <a:rPr lang="en-US" dirty="0"/>
            </a:br>
            <a:r>
              <a:rPr lang="en-US" sz="5400" dirty="0" smtClean="0"/>
              <a:t>Observing </a:t>
            </a:r>
            <a:r>
              <a:rPr lang="en-US" sz="5400" dirty="0"/>
              <a:t>The State of Linked Open Data Cloud Metadata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u="sng" cap="none" dirty="0" smtClean="0"/>
              <a:t>Ahmad Assaf</a:t>
            </a:r>
            <a:r>
              <a:rPr lang="en-US" cap="none" dirty="0" smtClean="0"/>
              <a:t>, </a:t>
            </a:r>
            <a:r>
              <a:rPr lang="en-US" cap="none" dirty="0" err="1" smtClean="0"/>
              <a:t>Raphaël</a:t>
            </a:r>
            <a:r>
              <a:rPr lang="en-US" cap="none" dirty="0" smtClean="0"/>
              <a:t> </a:t>
            </a:r>
            <a:r>
              <a:rPr lang="en-US" cap="none" dirty="0" err="1" smtClean="0"/>
              <a:t>Troncy</a:t>
            </a:r>
            <a:r>
              <a:rPr lang="en-US" cap="none" dirty="0" smtClean="0"/>
              <a:t> And </a:t>
            </a:r>
            <a:r>
              <a:rPr lang="en-US" cap="none" dirty="0" err="1" smtClean="0"/>
              <a:t>Aline</a:t>
            </a:r>
            <a:r>
              <a:rPr lang="en-US" cap="none" dirty="0" smtClean="0"/>
              <a:t> </a:t>
            </a:r>
            <a:r>
              <a:rPr lang="en-US" cap="none" dirty="0" err="1" smtClean="0"/>
              <a:t>Senart</a:t>
            </a:r>
            <a:endParaRPr lang="en-US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9469" y="0"/>
            <a:ext cx="3520611" cy="1655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2143" y="5501282"/>
            <a:ext cx="1028665" cy="63819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0" y="6464270"/>
            <a:ext cx="14628377" cy="738664"/>
            <a:chOff x="0" y="6464270"/>
            <a:chExt cx="14628377" cy="738664"/>
          </a:xfrm>
        </p:grpSpPr>
        <p:sp>
          <p:nvSpPr>
            <p:cNvPr id="8" name="TextBox 7"/>
            <p:cNvSpPr txBox="1"/>
            <p:nvPr/>
          </p:nvSpPr>
          <p:spPr>
            <a:xfrm>
              <a:off x="0" y="6464270"/>
              <a:ext cx="3684727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LDQ15 – </a:t>
              </a:r>
              <a:r>
                <a:rPr lang="en-US" sz="1400" dirty="0" smtClean="0">
                  <a:solidFill>
                    <a:schemeClr val="bg1"/>
                  </a:solidFill>
                </a:rPr>
                <a:t>2</a:t>
              </a:r>
              <a:r>
                <a:rPr lang="en-US" sz="1400" baseline="30000" dirty="0" smtClean="0">
                  <a:solidFill>
                    <a:schemeClr val="bg1"/>
                  </a:solidFill>
                </a:rPr>
                <a:t>nd</a:t>
              </a:r>
              <a:r>
                <a:rPr lang="en-US" sz="1400" dirty="0" smtClean="0">
                  <a:solidFill>
                    <a:schemeClr val="bg1"/>
                  </a:solidFill>
                </a:rPr>
                <a:t>  </a:t>
              </a:r>
              <a:r>
                <a:rPr lang="en-US" sz="1400" dirty="0">
                  <a:solidFill>
                    <a:schemeClr val="bg1"/>
                  </a:solidFill>
                </a:rPr>
                <a:t>Workshop on Linked Data Quality</a:t>
              </a:r>
              <a:r>
                <a:rPr lang="en-US" sz="1400" b="1" dirty="0"/>
                <a:t> </a:t>
              </a:r>
            </a:p>
            <a:p>
              <a:endParaRPr lang="en-US" sz="1400" dirty="0">
                <a:solidFill>
                  <a:schemeClr val="bg1"/>
                </a:solidFill>
              </a:endParaRPr>
            </a:p>
            <a:p>
              <a:r>
                <a:rPr lang="en-US" sz="1400" b="1" dirty="0" smtClean="0">
                  <a:solidFill>
                    <a:schemeClr val="bg1"/>
                  </a:solidFill>
                </a:rPr>
                <a:t> 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932339" y="6490393"/>
              <a:ext cx="36960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smtClean="0">
                  <a:solidFill>
                    <a:schemeClr val="bg1"/>
                  </a:solidFill>
                </a:rPr>
                <a:t>1</a:t>
              </a:r>
              <a:r>
                <a:rPr lang="en-US" sz="1400" b="1" baseline="30000" smtClean="0">
                  <a:solidFill>
                    <a:schemeClr val="bg1"/>
                  </a:solidFill>
                </a:rPr>
                <a:t>st</a:t>
              </a:r>
              <a:r>
                <a:rPr lang="en-US" sz="1400" b="1" smtClean="0">
                  <a:solidFill>
                    <a:schemeClr val="bg1"/>
                  </a:solidFill>
                </a:rPr>
                <a:t> June 2015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257986" y="4738451"/>
            <a:ext cx="1733897" cy="415498"/>
            <a:chOff x="3345732" y="2142356"/>
            <a:chExt cx="1733897" cy="415498"/>
          </a:xfrm>
        </p:grpSpPr>
        <p:sp>
          <p:nvSpPr>
            <p:cNvPr id="11" name="TextBox 10"/>
            <p:cNvSpPr txBox="1"/>
            <p:nvPr/>
          </p:nvSpPr>
          <p:spPr>
            <a:xfrm>
              <a:off x="3606149" y="2142356"/>
              <a:ext cx="1473480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smtClean="0">
                  <a:latin typeface="Andale Mono" charset="0"/>
                  <a:ea typeface="Andale Mono" charset="0"/>
                  <a:cs typeface="Andale Mono" charset="0"/>
                  <a:hlinkClick r:id="rId4"/>
                </a:rPr>
                <a:t>@</a:t>
              </a:r>
              <a:r>
                <a:rPr lang="en-US" sz="1400" dirty="0" err="1" smtClean="0">
                  <a:latin typeface="Andale Mono" charset="0"/>
                  <a:ea typeface="Andale Mono" charset="0"/>
                  <a:cs typeface="Andale Mono" charset="0"/>
                  <a:hlinkClick r:id="rId4"/>
                </a:rPr>
                <a:t>ahmadaassaf</a:t>
              </a:r>
              <a:endParaRPr lang="en-US" sz="1400" dirty="0" smtClean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45732" y="2260357"/>
              <a:ext cx="260417" cy="2604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LOD Cloud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266" y="1270449"/>
            <a:ext cx="6439761" cy="452750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41866" y="1405467"/>
            <a:ext cx="436057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LOD Cloud is a mine of data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The heterogeneity of sources reflect directly on the data quality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Finding useful dataset without prior knowledge is increasingly difficult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261257" y="4930783"/>
            <a:ext cx="5224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emonstrate the of LOD Cloud metadata by running Roomba on the accessible LOD Cloud through </a:t>
            </a:r>
            <a:r>
              <a:rPr lang="en-US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datahub.io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43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Roomba - </a:t>
              </a:r>
              <a:r>
                <a:rPr lang="en-US" sz="2400" dirty="0"/>
                <a:t>An Extensible Framework to Validate and Build Dataset Profiles</a:t>
              </a:r>
              <a:endParaRPr lang="en-US" sz="24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1130293"/>
            <a:ext cx="119307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Roomba addresses the challenges of automatic validation and generation of descriptive dataset profiles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000" dirty="0" smtClean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000" dirty="0"/>
          </a:p>
        </p:txBody>
      </p:sp>
      <p:pic>
        <p:nvPicPr>
          <p:cNvPr id="9" name="Picture 8" descr="figure-1_architectu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476" y="1731009"/>
            <a:ext cx="9535233" cy="4136098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63404" y="5877477"/>
            <a:ext cx="4531348" cy="395705"/>
            <a:chOff x="63404" y="5877477"/>
            <a:chExt cx="4531348" cy="395705"/>
          </a:xfrm>
        </p:grpSpPr>
        <p:sp>
          <p:nvSpPr>
            <p:cNvPr id="14" name="TextBox 13"/>
            <p:cNvSpPr txBox="1"/>
            <p:nvPr/>
          </p:nvSpPr>
          <p:spPr>
            <a:xfrm>
              <a:off x="417005" y="5981929"/>
              <a:ext cx="417774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latin typeface="Andale Mono" charset="0"/>
                  <a:ea typeface="Andale Mono" charset="0"/>
                  <a:cs typeface="Andale Mono" charset="0"/>
                  <a:hlinkClick r:id="rId4"/>
                </a:rPr>
                <a:t>https://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  <a:hlinkClick r:id="rId4"/>
                </a:rPr>
                <a:t>github.com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  <a:hlinkClick r:id="rId4"/>
                </a:rPr>
                <a:t>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  <a:hlinkClick r:id="rId4"/>
                </a:rPr>
                <a:t>ahmadassaf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  <a:hlinkClick r:id="rId4"/>
                </a:rPr>
                <a:t>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  <a:hlinkClick r:id="rId4"/>
                </a:rPr>
                <a:t>opendata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  <a:hlinkClick r:id="rId4"/>
                </a:rPr>
                <a:t>-checker/</a:t>
              </a:r>
              <a:endParaRPr lang="en-US" sz="11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404" y="5877477"/>
              <a:ext cx="395705" cy="395705"/>
            </a:xfrm>
            <a:prstGeom prst="rect">
              <a:avLst/>
            </a:prstGeom>
          </p:spPr>
        </p:pic>
      </p:grp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9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261257" y="846031"/>
            <a:ext cx="115556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0828421" y="0"/>
            <a:ext cx="136357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52654" cy="686696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Conclusion &amp; Future Work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916367"/>
            <a:ext cx="119307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Issues surrounding </a:t>
            </a:r>
            <a:r>
              <a:rPr lang="en-US" sz="2400" smtClean="0"/>
              <a:t>metadata quality </a:t>
            </a:r>
            <a:r>
              <a:rPr lang="en-US" sz="2400" dirty="0" smtClean="0"/>
              <a:t>affect directly dataset search in data portals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Roomba enables automatic validation, correction and creation of dataset profiles especially when combined with statistical and topical profilers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We plan to introduce workflows to enable the correction of the rest of the metadata through intuitive, manually-driven interfaces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We also plan to support other data management systems like DKAN and </a:t>
            </a:r>
            <a:r>
              <a:rPr lang="en-US" sz="2400" dirty="0" err="1" smtClean="0"/>
              <a:t>Socrata</a:t>
            </a:r>
            <a:endParaRPr lang="en-US" sz="24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Various other enhancements e.g. scheduled reporting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7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82290" y="154004"/>
            <a:ext cx="9105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ndale Mono" charset="0"/>
                <a:ea typeface="Andale Mono" charset="0"/>
                <a:cs typeface="Andale Mono" charset="0"/>
              </a:rPr>
              <a:t>Questions?</a:t>
            </a:r>
            <a:endParaRPr lang="en-US" sz="36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606392" y="924025"/>
            <a:ext cx="11001675" cy="288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00514" y="3416968"/>
            <a:ext cx="4044697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ndale Mono" charset="0"/>
                <a:ea typeface="Andale Mono" charset="0"/>
                <a:cs typeface="Andale Mono" charset="0"/>
              </a:rPr>
              <a:t>Ahmad Assaf</a:t>
            </a:r>
          </a:p>
          <a:p>
            <a:pPr>
              <a:lnSpc>
                <a:spcPct val="150000"/>
              </a:lnSpc>
            </a:pPr>
            <a:endParaRPr lang="en-US" sz="2400" b="1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  <a:hlinkClick r:id="rId2"/>
              </a:rPr>
              <a:t>http://ahmadassaf.com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@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ahmadaassaf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http://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github.com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/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ahmadassaf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11" y="4877913"/>
            <a:ext cx="260417" cy="26041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185553" y="4482270"/>
            <a:ext cx="257786" cy="25778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24" y="5266167"/>
            <a:ext cx="395705" cy="395705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17" name="Rectangle 16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3098" y="2102428"/>
            <a:ext cx="42291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1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469</TotalTime>
  <Words>243</Words>
  <Application>Microsoft Macintosh PowerPoint</Application>
  <PresentationFormat>Widescreen</PresentationFormat>
  <Paragraphs>38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Andale Mono</vt:lpstr>
      <vt:lpstr>Calibri</vt:lpstr>
      <vt:lpstr>Calibri Light</vt:lpstr>
      <vt:lpstr>Wingdings</vt:lpstr>
      <vt:lpstr>Retrospect</vt:lpstr>
      <vt:lpstr>What's up LOD Cloud  Observing The State of Linked Open Data Cloud Metadata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Roomba An Extensible Framework to Validate and Build Dataset Profiles</dc:title>
  <dc:creator>AHMAD ASSAF</dc:creator>
  <cp:lastModifiedBy>AHMAD ASSAF</cp:lastModifiedBy>
  <cp:revision>41</cp:revision>
  <dcterms:created xsi:type="dcterms:W3CDTF">2015-05-27T09:28:42Z</dcterms:created>
  <dcterms:modified xsi:type="dcterms:W3CDTF">2015-05-31T17:21:03Z</dcterms:modified>
</cp:coreProperties>
</file>

<file path=docProps/thumbnail.jpeg>
</file>